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4" r:id="rId4"/>
    <p:sldId id="263" r:id="rId5"/>
    <p:sldId id="266" r:id="rId6"/>
    <p:sldId id="265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B7429-16CE-4997-9EFB-B81DE7F8D31D}" v="56" dt="2023-02-17T15:57:48.863"/>
    <p1510:client id="{774F983C-CEA6-1131-A320-B22A4F290D82}" v="283" dt="2023-02-17T23:40:29.689"/>
    <p1510:client id="{8777BCFE-7604-4BCD-8439-60BD20A64B98}" v="8" dt="2023-02-18T16:25:03.662"/>
    <p1510:client id="{9075BC41-F319-4A26-8B30-ACE0CE243241}" v="10" dt="2023-03-02T20:57:56.877"/>
    <p1510:client id="{D0972322-32C4-E65F-2A84-D06A32F68543}" v="49" dt="2023-03-06T22:08:32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awinsider.com/dictionary/social-media-platf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otherhoodmutual.com/resources/safety-library/risk-management-forms/social-media-policy-staff-guidelines/#:~:text=Social%20media%20postings%20should%20not,information%20or%20other%20personal%20matters.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Social Media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</a:rPr>
              <a:t>April 30,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64840-D823-AE31-ABFF-FA4652826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9" r="15067" b="3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64DD-EEBA-9990-2DCB-DE523C58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social media platform?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3BB7A-F834-A6B7-7561-720D7640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Social media platform means any organization that provides a service for public users to disseminate speech, expression, information, or other content (typically content that includes messages, videos, photographs, and/or sound files) to other users or the public. (Definition from </a:t>
            </a:r>
            <a:r>
              <a:rPr lang="en-US" dirty="0">
                <a:ea typeface="+mn-lt"/>
                <a:cs typeface="+mn-lt"/>
                <a:hlinkClick r:id="rId2"/>
              </a:rPr>
              <a:t>Law Insider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>
                <a:ea typeface="+mn-lt"/>
                <a:cs typeface="+mn-lt"/>
              </a:rPr>
              <a:t>Example of a Social Media Platform: </a:t>
            </a:r>
          </a:p>
          <a:p>
            <a:pPr lvl="1"/>
            <a:r>
              <a:rPr lang="en-US" dirty="0">
                <a:ea typeface="+mn-lt"/>
                <a:cs typeface="+mn-lt"/>
              </a:rPr>
              <a:t>Facebook, Instagram, Snapchat, Twitter, YouTube</a:t>
            </a:r>
          </a:p>
        </p:txBody>
      </p:sp>
    </p:spTree>
    <p:extLst>
      <p:ext uri="{BB962C8B-B14F-4D97-AF65-F5344CB8AC3E}">
        <p14:creationId xmlns:p14="http://schemas.microsoft.com/office/powerpoint/2010/main" val="336261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C6C7-05B4-2CF5-4BB2-9BBE5558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Social Media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74216-867F-3F81-91FB-FBD1296D8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Establishing protocols for clear and effective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25099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64DD-EEBA-9990-2DCB-DE523C58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should be included in a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3BB7A-F834-A6B7-7561-720D7640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Define the purpose of your virtual presence/ministry.</a:t>
            </a:r>
          </a:p>
          <a:p>
            <a:r>
              <a:rPr lang="en-US" dirty="0"/>
              <a:t>Determine how you communicate with minors.</a:t>
            </a:r>
          </a:p>
          <a:p>
            <a:r>
              <a:rPr lang="en-US" dirty="0"/>
              <a:t>Copyright Infringement.</a:t>
            </a:r>
          </a:p>
          <a:p>
            <a:r>
              <a:rPr lang="en-US" dirty="0"/>
              <a:t>How to handle adverse decisions and online harassment.</a:t>
            </a:r>
          </a:p>
          <a:p>
            <a:r>
              <a:rPr lang="en-US" dirty="0"/>
              <a:t>Who has access to social media accounts?</a:t>
            </a:r>
          </a:p>
          <a:p>
            <a:r>
              <a:rPr lang="en-US" dirty="0"/>
              <a:t>Define what can get someone “banned.”</a:t>
            </a:r>
          </a:p>
          <a:p>
            <a:r>
              <a:rPr lang="en-US" dirty="0"/>
              <a:t>(Sample: </a:t>
            </a:r>
            <a:r>
              <a:rPr lang="en-US" dirty="0">
                <a:hlinkClick r:id="rId2"/>
              </a:rPr>
              <a:t>Brotherhood Mutual – Social Media Policy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9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C6C7-05B4-2CF5-4BB2-9BBE5558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74216-867F-3F81-91FB-FBD1296D8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Things you should be doing regularly. </a:t>
            </a:r>
          </a:p>
        </p:txBody>
      </p:sp>
    </p:spTree>
    <p:extLst>
      <p:ext uri="{BB962C8B-B14F-4D97-AF65-F5344CB8AC3E}">
        <p14:creationId xmlns:p14="http://schemas.microsoft.com/office/powerpoint/2010/main" val="201653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64DD-EEBA-9990-2DCB-DE523C58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3BB7A-F834-A6B7-7561-720D7640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Regularly review who has access to your church's social media. </a:t>
            </a:r>
          </a:p>
          <a:p>
            <a:r>
              <a:rPr lang="en-US" dirty="0">
                <a:ea typeface="+mn-lt"/>
                <a:cs typeface="+mn-lt"/>
              </a:rPr>
              <a:t>Keep volunteers and employees updated on what is appropriate and inappropriate content and interactions. </a:t>
            </a:r>
          </a:p>
          <a:p>
            <a:r>
              <a:rPr lang="en-US" dirty="0">
                <a:ea typeface="+mn-lt"/>
                <a:cs typeface="+mn-lt"/>
              </a:rPr>
              <a:t>Conduct regular audits of your social media.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Keep up to date with replying to comments or messages left on your social media (including removing spam or inappropriate comments).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0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57D2-AD4C-4786-243B-0BAC820B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Example(s):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63D5-F68F-403F-23DD-0C46940AF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Inappropriate Use of </a:t>
            </a:r>
          </a:p>
          <a:p>
            <a:r>
              <a:rPr lang="en-US" dirty="0"/>
              <a:t>Social Media: </a:t>
            </a:r>
          </a:p>
        </p:txBody>
      </p:sp>
      <p:pic>
        <p:nvPicPr>
          <p:cNvPr id="7" name="Picture 7" descr="A person holding a trophy&#10;&#10;Description automatically generated">
            <a:extLst>
              <a:ext uri="{FF2B5EF4-FFF2-40B4-BE49-F238E27FC236}">
                <a16:creationId xmlns:a16="http://schemas.microsoft.com/office/drawing/2014/main" id="{C7F7B4A8-1C2B-F197-E90D-BD3A7C6F4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8714" y="2666999"/>
            <a:ext cx="3199935" cy="3522663"/>
          </a:xfr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04015001-1E10-7AC9-44DD-662C38AE9A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983949"/>
            <a:ext cx="5183188" cy="288876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DA65FA-D793-30EC-370A-D0D808600A4D}"/>
              </a:ext>
            </a:extLst>
          </p:cNvPr>
          <p:cNvSpPr/>
          <p:nvPr/>
        </p:nvSpPr>
        <p:spPr>
          <a:xfrm>
            <a:off x="1894973" y="2697078"/>
            <a:ext cx="1054230" cy="10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83547-E612-A50D-D93F-0DF6429E5E33}"/>
              </a:ext>
            </a:extLst>
          </p:cNvPr>
          <p:cNvSpPr/>
          <p:nvPr/>
        </p:nvSpPr>
        <p:spPr>
          <a:xfrm>
            <a:off x="6624948" y="5354785"/>
            <a:ext cx="1648961" cy="12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32DBDE-2B9B-2C8E-C5D4-47A5B50D7422}"/>
              </a:ext>
            </a:extLst>
          </p:cNvPr>
          <p:cNvSpPr/>
          <p:nvPr/>
        </p:nvSpPr>
        <p:spPr>
          <a:xfrm>
            <a:off x="6234655" y="5280443"/>
            <a:ext cx="310816" cy="28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57D2-AD4C-4786-243B-0BAC820B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Example(s):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63D5-F68F-403F-23DD-0C46940AF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Correct Use of </a:t>
            </a:r>
          </a:p>
          <a:p>
            <a:r>
              <a:rPr lang="en-US" dirty="0"/>
              <a:t>Social Media: </a:t>
            </a:r>
          </a:p>
        </p:txBody>
      </p:sp>
      <p:pic>
        <p:nvPicPr>
          <p:cNvPr id="14" name="Picture 14" descr="Text&#10;&#10;Description automatically generated">
            <a:extLst>
              <a:ext uri="{FF2B5EF4-FFF2-40B4-BE49-F238E27FC236}">
                <a16:creationId xmlns:a16="http://schemas.microsoft.com/office/drawing/2014/main" id="{727E1B4F-91C1-7BF4-AD0D-FBA886B19E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415316"/>
            <a:ext cx="5157787" cy="2026028"/>
          </a:xfrm>
        </p:spPr>
      </p:pic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305E0AEF-AC7A-5067-7770-89BD8BFEBE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7859" y="3212222"/>
            <a:ext cx="5183188" cy="2432218"/>
          </a:xfrm>
        </p:spPr>
      </p:pic>
    </p:spTree>
    <p:extLst>
      <p:ext uri="{BB962C8B-B14F-4D97-AF65-F5344CB8AC3E}">
        <p14:creationId xmlns:p14="http://schemas.microsoft.com/office/powerpoint/2010/main" val="400173509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7F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248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AvenirNext LT Pro Medium</vt:lpstr>
      <vt:lpstr>Arial</vt:lpstr>
      <vt:lpstr>Avenir Next LT Pro</vt:lpstr>
      <vt:lpstr>BlockprintVTI</vt:lpstr>
      <vt:lpstr>Social Media Guidelines</vt:lpstr>
      <vt:lpstr>What is a social media platform? </vt:lpstr>
      <vt:lpstr>Develop a Social Media Policy</vt:lpstr>
      <vt:lpstr>What should be included in a policy?</vt:lpstr>
      <vt:lpstr>Best Practices</vt:lpstr>
      <vt:lpstr>Best Practices</vt:lpstr>
      <vt:lpstr>Example(s): </vt:lpstr>
      <vt:lpstr>Example(s):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Carbone</dc:creator>
  <cp:lastModifiedBy>Casey Carbone</cp:lastModifiedBy>
  <cp:revision>143</cp:revision>
  <dcterms:created xsi:type="dcterms:W3CDTF">2023-02-17T15:48:25Z</dcterms:created>
  <dcterms:modified xsi:type="dcterms:W3CDTF">2023-04-30T20:59:12Z</dcterms:modified>
</cp:coreProperties>
</file>